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4" r:id="rId3"/>
    <p:sldId id="260" r:id="rId4"/>
    <p:sldId id="263" r:id="rId5"/>
    <p:sldId id="264" r:id="rId6"/>
    <p:sldId id="266" r:id="rId7"/>
    <p:sldId id="267" r:id="rId8"/>
    <p:sldId id="269" r:id="rId9"/>
    <p:sldId id="270" r:id="rId10"/>
    <p:sldId id="271" r:id="rId11"/>
    <p:sldId id="272" r:id="rId12"/>
    <p:sldId id="273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7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 Black" pitchFamily="34" charset="0"/>
              </a:defRPr>
            </a:lvl1pPr>
          </a:lstStyle>
          <a:p>
            <a:fld id="{31C387ED-1A28-4E3C-A8A9-B17C713FDA4F}" type="datetimeFigureOut">
              <a:rPr lang="en-US" smtClean="0"/>
              <a:pPr/>
              <a:t>5/1/2013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Blac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Black" pitchFamily="34" charset="0"/>
              </a:defRPr>
            </a:lvl1pPr>
          </a:lstStyle>
          <a:p>
            <a:fld id="{42C5A72E-EBBE-40C8-9A03-53BE574D55E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 Black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 Black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 Black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 Black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 Black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 Blac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urban - </a:t>
            </a:r>
            <a:r>
              <a:rPr lang="en-US" sz="2800" dirty="0" err="1" smtClean="0">
                <a:solidFill>
                  <a:srgbClr val="FF0000"/>
                </a:solidFill>
              </a:rPr>
              <a:t>unirii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2013\workshop 4\pics\ion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24861"/>
            <a:ext cx="2286000" cy="3233139"/>
          </a:xfrm>
          <a:prstGeom prst="rect">
            <a:avLst/>
          </a:prstGeom>
          <a:noFill/>
        </p:spPr>
      </p:pic>
      <p:pic>
        <p:nvPicPr>
          <p:cNvPr id="1027" name="Picture 3" descr="D:\2013\workshop 4\pics\lev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624861"/>
            <a:ext cx="2286000" cy="3233139"/>
          </a:xfrm>
          <a:prstGeom prst="rect">
            <a:avLst/>
          </a:prstGeom>
          <a:noFill/>
        </p:spPr>
      </p:pic>
      <p:pic>
        <p:nvPicPr>
          <p:cNvPr id="1028" name="Picture 4" descr="D:\2013\workshop 4\pics\mar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624860"/>
            <a:ext cx="2286000" cy="3233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6704" y="914739"/>
            <a:ext cx="5646791" cy="556192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6704" y="914739"/>
            <a:ext cx="5646791" cy="556192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1738" y="919697"/>
            <a:ext cx="5636722" cy="555200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63397"/>
            <a:ext cx="9144000" cy="419460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1524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1885"/>
            <a:ext cx="9144000" cy="646611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1524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457200"/>
            <a:ext cx="6035040" cy="64175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md\Desktop\prezentare workshop\unirii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76927"/>
            <a:ext cx="9144000" cy="60810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810205"/>
            <a:ext cx="5943600" cy="60477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63379"/>
            <a:ext cx="9144000" cy="399462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rcRect t="1834"/>
          <a:stretch>
            <a:fillRect/>
          </a:stretch>
        </p:blipFill>
        <p:spPr>
          <a:xfrm>
            <a:off x="0" y="2819400"/>
            <a:ext cx="91440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806093"/>
            <a:ext cx="5867400" cy="577921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806093"/>
            <a:ext cx="5867400" cy="57792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806092"/>
            <a:ext cx="5867400" cy="57792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806093"/>
            <a:ext cx="5867400" cy="57792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806093"/>
            <a:ext cx="5867400" cy="57792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806092"/>
            <a:ext cx="5867400" cy="57792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806093"/>
            <a:ext cx="5867400" cy="57792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806093"/>
            <a:ext cx="5867400" cy="57792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42</Words>
  <Application>Microsoft Office PowerPoint</Application>
  <PresentationFormat>On-screen Show (4:3)</PresentationFormat>
  <Paragraphs>20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kilometrul urban - unirii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kilometrul urban</dc:title>
  <dc:creator>md</dc:creator>
  <cp:lastModifiedBy>md</cp:lastModifiedBy>
  <cp:revision>6</cp:revision>
  <dcterms:created xsi:type="dcterms:W3CDTF">2013-04-29T12:04:05Z</dcterms:created>
  <dcterms:modified xsi:type="dcterms:W3CDTF">2013-05-01T19:54:48Z</dcterms:modified>
</cp:coreProperties>
</file>