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9" r:id="rId3"/>
    <p:sldId id="259" r:id="rId4"/>
    <p:sldId id="264" r:id="rId5"/>
    <p:sldId id="260" r:id="rId6"/>
    <p:sldId id="267" r:id="rId7"/>
    <p:sldId id="261" r:id="rId8"/>
    <p:sldId id="268" r:id="rId9"/>
    <p:sldId id="263" r:id="rId10"/>
    <p:sldId id="262" r:id="rId11"/>
    <p:sldId id="265" r:id="rId12"/>
    <p:sldId id="273" r:id="rId13"/>
    <p:sldId id="269" r:id="rId14"/>
    <p:sldId id="271" r:id="rId15"/>
    <p:sldId id="272" r:id="rId16"/>
    <p:sldId id="270" r:id="rId17"/>
    <p:sldId id="275" r:id="rId18"/>
    <p:sldId id="274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1" d="100"/>
          <a:sy n="61" d="100"/>
        </p:scale>
        <p:origin x="-72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387ED-1A28-4E3C-A8A9-B17C713FDA4F}" type="datetimeFigureOut">
              <a:rPr lang="en-US" smtClean="0"/>
              <a:pPr/>
              <a:t>5/1/2013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5A72E-EBBE-40C8-9A03-53BE574D55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Black" pitchFamily="34" charset="0"/>
              </a:defRPr>
            </a:lvl1pPr>
          </a:lstStyle>
          <a:p>
            <a:fld id="{31C387ED-1A28-4E3C-A8A9-B17C713FDA4F}" type="datetimeFigureOut">
              <a:rPr lang="en-US" smtClean="0"/>
              <a:pPr/>
              <a:t>5/1/2013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Black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Black" pitchFamily="34" charset="0"/>
              </a:defRPr>
            </a:lvl1pPr>
          </a:lstStyle>
          <a:p>
            <a:fld id="{42C5A72E-EBBE-40C8-9A03-53BE574D55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 Blac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urban – </a:t>
            </a:r>
            <a:r>
              <a:rPr lang="en-US" sz="2800" dirty="0" err="1" smtClean="0">
                <a:solidFill>
                  <a:srgbClr val="FF0000"/>
                </a:solidFill>
              </a:rPr>
              <a:t>balcescu+bratianu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2013\workshop 4\pics\amelia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24860"/>
            <a:ext cx="2286000" cy="3233140"/>
          </a:xfrm>
          <a:prstGeom prst="rect">
            <a:avLst/>
          </a:prstGeom>
          <a:noFill/>
        </p:spPr>
      </p:pic>
      <p:pic>
        <p:nvPicPr>
          <p:cNvPr id="1027" name="Picture 3" descr="D:\2013\workshop 4\pics\miha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624861"/>
            <a:ext cx="2286000" cy="3233139"/>
          </a:xfrm>
          <a:prstGeom prst="rect">
            <a:avLst/>
          </a:prstGeom>
          <a:noFill/>
        </p:spPr>
      </p:pic>
      <p:pic>
        <p:nvPicPr>
          <p:cNvPr id="1028" name="Picture 4" descr="D:\2013\workshop 4\pics\sor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24861"/>
            <a:ext cx="2286000" cy="3233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analize prop\clad pr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76400" y="762000"/>
            <a:ext cx="5870448" cy="587044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analize prop\clad pr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2564"/>
            <a:ext cx="6477000" cy="6477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analize prop\clad pr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7800" y="182564"/>
            <a:ext cx="6477000" cy="6477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analize prop\clad pr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7800" y="182564"/>
            <a:ext cx="6477000" cy="6477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analize prop\clad pr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7800" y="182564"/>
            <a:ext cx="6477000" cy="6477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/>
          </a:p>
        </p:txBody>
      </p:sp>
      <p:pic>
        <p:nvPicPr>
          <p:cNvPr id="2050" name="Picture 2" descr="C:\Users\md\Desktop\prezentare workshop\universitat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0611"/>
            <a:ext cx="9144000" cy="6097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/>
          </a:p>
        </p:txBody>
      </p:sp>
      <p:pic>
        <p:nvPicPr>
          <p:cNvPr id="3074" name="Picture 2" descr="C:\Users\md\Desktop\prezentare workshop\universitat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43547"/>
            <a:ext cx="9144000" cy="61144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analize prop\clad pr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urban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analize prop\clad prop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76199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kilometrul</a:t>
            </a:r>
            <a:r>
              <a:rPr lang="en-US" sz="2800" dirty="0" smtClean="0">
                <a:solidFill>
                  <a:srgbClr val="FF0000"/>
                </a:solidFill>
              </a:rPr>
              <a:t> urban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 descr="CIRCULAT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762000"/>
            <a:ext cx="5867400" cy="5867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42</Words>
  <Application>Microsoft Office PowerPoint</Application>
  <PresentationFormat>On-screen Show (4:3)</PresentationFormat>
  <Paragraphs>20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kilometrul urban – balcescu+bratianu</vt:lpstr>
      <vt:lpstr>kilometrul urban 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  <vt:lpstr>kilometrul urban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kilometrul urban</dc:title>
  <dc:creator>md</dc:creator>
  <cp:lastModifiedBy>md</cp:lastModifiedBy>
  <cp:revision>8</cp:revision>
  <dcterms:created xsi:type="dcterms:W3CDTF">2013-04-29T12:04:05Z</dcterms:created>
  <dcterms:modified xsi:type="dcterms:W3CDTF">2013-05-01T20:03:44Z</dcterms:modified>
</cp:coreProperties>
</file>