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1" r:id="rId3"/>
    <p:sldId id="259" r:id="rId4"/>
    <p:sldId id="263" r:id="rId5"/>
    <p:sldId id="262" r:id="rId6"/>
    <p:sldId id="267" r:id="rId7"/>
    <p:sldId id="260" r:id="rId8"/>
    <p:sldId id="269" r:id="rId9"/>
    <p:sldId id="270" r:id="rId10"/>
    <p:sldId id="264" r:id="rId11"/>
    <p:sldId id="265" r:id="rId12"/>
    <p:sldId id="26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31C387ED-1A28-4E3C-A8A9-B17C713FDA4F}" type="datetimeFigureOut">
              <a:rPr lang="en-US" smtClean="0"/>
              <a:pPr/>
              <a:t>5/1/2013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42C5A72E-EBBE-40C8-9A03-53BE574D55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 – lascar </a:t>
            </a:r>
            <a:r>
              <a:rPr lang="en-US" sz="2800" dirty="0" err="1" smtClean="0">
                <a:solidFill>
                  <a:srgbClr val="FF0000"/>
                </a:solidFill>
              </a:rPr>
              <a:t>catargiu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2013\workshop 4\pics\teod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24861"/>
            <a:ext cx="2286000" cy="3233139"/>
          </a:xfrm>
          <a:prstGeom prst="rect">
            <a:avLst/>
          </a:prstGeom>
          <a:noFill/>
        </p:spPr>
      </p:pic>
      <p:pic>
        <p:nvPicPr>
          <p:cNvPr id="1027" name="Picture 3" descr="D:\2013\workshop 4\pics\mirc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624860"/>
            <a:ext cx="2286000" cy="3233140"/>
          </a:xfrm>
          <a:prstGeom prst="rect">
            <a:avLst/>
          </a:prstGeom>
          <a:noFill/>
        </p:spPr>
      </p:pic>
      <p:pic>
        <p:nvPicPr>
          <p:cNvPr id="1028" name="Picture 4" descr="D:\2013\workshop 4\pics\a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24861"/>
            <a:ext cx="2286000" cy="3233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95" y="762000"/>
            <a:ext cx="5581609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9474" y="875074"/>
            <a:ext cx="5641252" cy="56412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199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09600"/>
            <a:ext cx="6246735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3599"/>
            <a:ext cx="9144000" cy="60944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40080"/>
            <a:ext cx="621792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9474" y="762000"/>
            <a:ext cx="5641252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rcRect l="31782"/>
          <a:stretch>
            <a:fillRect/>
          </a:stretch>
        </p:blipFill>
        <p:spPr>
          <a:xfrm>
            <a:off x="0" y="2286000"/>
            <a:ext cx="9144000" cy="37202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40080"/>
            <a:ext cx="621792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md\Desktop\prezentare workshop\victorie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3951"/>
            <a:ext cx="9144000" cy="6104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md\Desktop\prezentare workshop\victoriei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606"/>
            <a:ext cx="9144000" cy="6143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621"/>
            <a:ext cx="5867400" cy="58661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49</Words>
  <Application>Microsoft Office PowerPoint</Application>
  <PresentationFormat>On-screen Show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kilometrul urban – lascar catargiu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kilometrul urban</dc:title>
  <dc:creator>md</dc:creator>
  <cp:lastModifiedBy>md</cp:lastModifiedBy>
  <cp:revision>5</cp:revision>
  <dcterms:created xsi:type="dcterms:W3CDTF">2013-04-29T12:04:05Z</dcterms:created>
  <dcterms:modified xsi:type="dcterms:W3CDTF">2013-05-01T20:13:53Z</dcterms:modified>
</cp:coreProperties>
</file>